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32404050" cy="51206400"/>
  <p:notesSz cx="6858000" cy="9144000"/>
  <p:defaultTextStyle>
    <a:defPPr>
      <a:defRPr lang="en-US"/>
    </a:defPPr>
    <a:lvl1pPr marL="0" algn="l" defTabSz="4175942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7971" algn="l" defTabSz="4175942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5942" algn="l" defTabSz="4175942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3913" algn="l" defTabSz="4175942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1884" algn="l" defTabSz="4175942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39854" algn="l" defTabSz="4175942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7826" algn="l" defTabSz="4175942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5796" algn="l" defTabSz="4175942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3767" algn="l" defTabSz="4175942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17375E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25" d="100"/>
          <a:sy n="25" d="100"/>
        </p:scale>
        <p:origin x="-2160" y="-72"/>
      </p:cViewPr>
      <p:guideLst>
        <p:guide orient="horz" pos="16128"/>
        <p:guide pos="102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84561-EF13-4AB0-97EB-D53D7C180096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44738" y="685800"/>
            <a:ext cx="2168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9AA94F-11CA-4023-950B-1F9424B105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288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75942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1pPr>
    <a:lvl2pPr marL="2087971" algn="l" defTabSz="4175942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2pPr>
    <a:lvl3pPr marL="4175942" algn="l" defTabSz="4175942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3pPr>
    <a:lvl4pPr marL="6263913" algn="l" defTabSz="4175942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4pPr>
    <a:lvl5pPr marL="8351884" algn="l" defTabSz="4175942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5pPr>
    <a:lvl6pPr marL="10439854" algn="l" defTabSz="4175942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27826" algn="l" defTabSz="4175942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615796" algn="l" defTabSz="4175942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703767" algn="l" defTabSz="4175942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44738" y="685800"/>
            <a:ext cx="21685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0CFBC-2672-4E64-9F27-AA09496CD0F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0306" y="15907187"/>
            <a:ext cx="27543443" cy="1097618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60609" y="29016960"/>
            <a:ext cx="22682836" cy="13086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7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5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3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1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3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7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5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3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492937" y="2050640"/>
            <a:ext cx="7290911" cy="4369138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20203" y="2050640"/>
            <a:ext cx="21332666" cy="4369138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700" y="32904856"/>
            <a:ext cx="27543443" cy="10170160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9700" y="21703464"/>
            <a:ext cx="27543443" cy="11201394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7971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5942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3913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188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3985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782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579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376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0205" y="11948170"/>
            <a:ext cx="14311789" cy="33793855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72059" y="11948170"/>
            <a:ext cx="14311789" cy="33793855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05" y="11462179"/>
            <a:ext cx="14317416" cy="477688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7971" indent="0">
              <a:buNone/>
              <a:defRPr sz="9100" b="1"/>
            </a:lvl2pPr>
            <a:lvl3pPr marL="4175942" indent="0">
              <a:buNone/>
              <a:defRPr sz="8200" b="1"/>
            </a:lvl3pPr>
            <a:lvl4pPr marL="6263913" indent="0">
              <a:buNone/>
              <a:defRPr sz="7300" b="1"/>
            </a:lvl4pPr>
            <a:lvl5pPr marL="8351884" indent="0">
              <a:buNone/>
              <a:defRPr sz="7300" b="1"/>
            </a:lvl5pPr>
            <a:lvl6pPr marL="10439854" indent="0">
              <a:buNone/>
              <a:defRPr sz="7300" b="1"/>
            </a:lvl6pPr>
            <a:lvl7pPr marL="12527826" indent="0">
              <a:buNone/>
              <a:defRPr sz="7300" b="1"/>
            </a:lvl7pPr>
            <a:lvl8pPr marL="14615796" indent="0">
              <a:buNone/>
              <a:defRPr sz="7300" b="1"/>
            </a:lvl8pPr>
            <a:lvl9pPr marL="16703767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0205" y="16239064"/>
            <a:ext cx="14317416" cy="29502951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60813" y="11462179"/>
            <a:ext cx="14323039" cy="477688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7971" indent="0">
              <a:buNone/>
              <a:defRPr sz="9100" b="1"/>
            </a:lvl2pPr>
            <a:lvl3pPr marL="4175942" indent="0">
              <a:buNone/>
              <a:defRPr sz="8200" b="1"/>
            </a:lvl3pPr>
            <a:lvl4pPr marL="6263913" indent="0">
              <a:buNone/>
              <a:defRPr sz="7300" b="1"/>
            </a:lvl4pPr>
            <a:lvl5pPr marL="8351884" indent="0">
              <a:buNone/>
              <a:defRPr sz="7300" b="1"/>
            </a:lvl5pPr>
            <a:lvl6pPr marL="10439854" indent="0">
              <a:buNone/>
              <a:defRPr sz="7300" b="1"/>
            </a:lvl6pPr>
            <a:lvl7pPr marL="12527826" indent="0">
              <a:buNone/>
              <a:defRPr sz="7300" b="1"/>
            </a:lvl7pPr>
            <a:lvl8pPr marL="14615796" indent="0">
              <a:buNone/>
              <a:defRPr sz="7300" b="1"/>
            </a:lvl8pPr>
            <a:lvl9pPr marL="16703767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60813" y="16239064"/>
            <a:ext cx="14323039" cy="29502951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205" y="2038778"/>
            <a:ext cx="10660710" cy="8676640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69085" y="2038778"/>
            <a:ext cx="18114766" cy="43703246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0205" y="10715419"/>
            <a:ext cx="10660710" cy="35026606"/>
          </a:xfrm>
        </p:spPr>
        <p:txBody>
          <a:bodyPr/>
          <a:lstStyle>
            <a:lvl1pPr marL="0" indent="0">
              <a:buNone/>
              <a:defRPr sz="6400"/>
            </a:lvl1pPr>
            <a:lvl2pPr marL="2087971" indent="0">
              <a:buNone/>
              <a:defRPr sz="5500"/>
            </a:lvl2pPr>
            <a:lvl3pPr marL="4175942" indent="0">
              <a:buNone/>
              <a:defRPr sz="4600"/>
            </a:lvl3pPr>
            <a:lvl4pPr marL="6263913" indent="0">
              <a:buNone/>
              <a:defRPr sz="4100"/>
            </a:lvl4pPr>
            <a:lvl5pPr marL="8351884" indent="0">
              <a:buNone/>
              <a:defRPr sz="4100"/>
            </a:lvl5pPr>
            <a:lvl6pPr marL="10439854" indent="0">
              <a:buNone/>
              <a:defRPr sz="4100"/>
            </a:lvl6pPr>
            <a:lvl7pPr marL="12527826" indent="0">
              <a:buNone/>
              <a:defRPr sz="4100"/>
            </a:lvl7pPr>
            <a:lvl8pPr marL="14615796" indent="0">
              <a:buNone/>
              <a:defRPr sz="4100"/>
            </a:lvl8pPr>
            <a:lvl9pPr marL="16703767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1421" y="35844483"/>
            <a:ext cx="19442430" cy="4231646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51421" y="4575387"/>
            <a:ext cx="19442430" cy="30723840"/>
          </a:xfrm>
        </p:spPr>
        <p:txBody>
          <a:bodyPr/>
          <a:lstStyle>
            <a:lvl1pPr marL="0" indent="0">
              <a:buNone/>
              <a:defRPr sz="14600"/>
            </a:lvl1pPr>
            <a:lvl2pPr marL="2087971" indent="0">
              <a:buNone/>
              <a:defRPr sz="12800"/>
            </a:lvl2pPr>
            <a:lvl3pPr marL="4175942" indent="0">
              <a:buNone/>
              <a:defRPr sz="11000"/>
            </a:lvl3pPr>
            <a:lvl4pPr marL="6263913" indent="0">
              <a:buNone/>
              <a:defRPr sz="9100"/>
            </a:lvl4pPr>
            <a:lvl5pPr marL="8351884" indent="0">
              <a:buNone/>
              <a:defRPr sz="9100"/>
            </a:lvl5pPr>
            <a:lvl6pPr marL="10439854" indent="0">
              <a:buNone/>
              <a:defRPr sz="9100"/>
            </a:lvl6pPr>
            <a:lvl7pPr marL="12527826" indent="0">
              <a:buNone/>
              <a:defRPr sz="9100"/>
            </a:lvl7pPr>
            <a:lvl8pPr marL="14615796" indent="0">
              <a:buNone/>
              <a:defRPr sz="9100"/>
            </a:lvl8pPr>
            <a:lvl9pPr marL="16703767" indent="0">
              <a:buNone/>
              <a:defRPr sz="91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1421" y="40076132"/>
            <a:ext cx="19442430" cy="6009634"/>
          </a:xfrm>
        </p:spPr>
        <p:txBody>
          <a:bodyPr/>
          <a:lstStyle>
            <a:lvl1pPr marL="0" indent="0">
              <a:buNone/>
              <a:defRPr sz="6400"/>
            </a:lvl1pPr>
            <a:lvl2pPr marL="2087971" indent="0">
              <a:buNone/>
              <a:defRPr sz="5500"/>
            </a:lvl2pPr>
            <a:lvl3pPr marL="4175942" indent="0">
              <a:buNone/>
              <a:defRPr sz="4600"/>
            </a:lvl3pPr>
            <a:lvl4pPr marL="6263913" indent="0">
              <a:buNone/>
              <a:defRPr sz="4100"/>
            </a:lvl4pPr>
            <a:lvl5pPr marL="8351884" indent="0">
              <a:buNone/>
              <a:defRPr sz="4100"/>
            </a:lvl5pPr>
            <a:lvl6pPr marL="10439854" indent="0">
              <a:buNone/>
              <a:defRPr sz="4100"/>
            </a:lvl6pPr>
            <a:lvl7pPr marL="12527826" indent="0">
              <a:buNone/>
              <a:defRPr sz="4100"/>
            </a:lvl7pPr>
            <a:lvl8pPr marL="14615796" indent="0">
              <a:buNone/>
              <a:defRPr sz="4100"/>
            </a:lvl8pPr>
            <a:lvl9pPr marL="16703767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0203" y="2050630"/>
            <a:ext cx="29163646" cy="8534400"/>
          </a:xfrm>
          <a:prstGeom prst="rect">
            <a:avLst/>
          </a:prstGeom>
        </p:spPr>
        <p:txBody>
          <a:bodyPr vert="horz" lIns="417594" tIns="208797" rIns="417594" bIns="20879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203" y="11948170"/>
            <a:ext cx="29163646" cy="33793855"/>
          </a:xfrm>
          <a:prstGeom prst="rect">
            <a:avLst/>
          </a:prstGeom>
        </p:spPr>
        <p:txBody>
          <a:bodyPr vert="horz" lIns="417594" tIns="208797" rIns="417594" bIns="20879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20203" y="47460753"/>
            <a:ext cx="7560946" cy="2726265"/>
          </a:xfrm>
          <a:prstGeom prst="rect">
            <a:avLst/>
          </a:prstGeom>
        </p:spPr>
        <p:txBody>
          <a:bodyPr vert="horz" lIns="417594" tIns="208797" rIns="417594" bIns="208797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5B086-ABEA-42CE-9B40-6746C907B06F}" type="datetimeFigureOut">
              <a:rPr lang="en-US" smtClean="0"/>
              <a:pPr/>
              <a:t>5/2/2017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71386" y="47460753"/>
            <a:ext cx="10261283" cy="2726265"/>
          </a:xfrm>
          <a:prstGeom prst="rect">
            <a:avLst/>
          </a:prstGeom>
        </p:spPr>
        <p:txBody>
          <a:bodyPr vert="horz" lIns="417594" tIns="208797" rIns="417594" bIns="208797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22903" y="47460753"/>
            <a:ext cx="7560946" cy="2726265"/>
          </a:xfrm>
          <a:prstGeom prst="rect">
            <a:avLst/>
          </a:prstGeom>
        </p:spPr>
        <p:txBody>
          <a:bodyPr vert="horz" lIns="417594" tIns="208797" rIns="417594" bIns="208797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B4B9E-3734-4DCB-B7DD-CD1BBCBA95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5942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5978" indent="-1565978" algn="l" defTabSz="4175942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2953" indent="-1304982" algn="l" defTabSz="4175942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9927" indent="-1043986" algn="l" defTabSz="4175942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7898" indent="-1043986" algn="l" defTabSz="4175942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5870" indent="-1043986" algn="l" defTabSz="4175942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3840" indent="-1043986" algn="l" defTabSz="4175942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1811" indent="-1043986" algn="l" defTabSz="4175942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59782" indent="-1043986" algn="l" defTabSz="4175942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7753" indent="-1043986" algn="l" defTabSz="4175942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5942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7971" algn="l" defTabSz="4175942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5942" algn="l" defTabSz="4175942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3913" algn="l" defTabSz="4175942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1884" algn="l" defTabSz="4175942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39854" algn="l" defTabSz="4175942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7826" algn="l" defTabSz="4175942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5796" algn="l" defTabSz="4175942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3767" algn="l" defTabSz="4175942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 b="32556"/>
          <a:stretch>
            <a:fillRect/>
          </a:stretch>
        </p:blipFill>
        <p:spPr bwMode="auto">
          <a:xfrm>
            <a:off x="647700" y="838077"/>
            <a:ext cx="7353300" cy="3124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540144" y="39620899"/>
            <a:ext cx="3369568" cy="118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/>
          <p:nvPr/>
        </p:nvSpPr>
        <p:spPr>
          <a:xfrm>
            <a:off x="8267700" y="2"/>
            <a:ext cx="24536400" cy="488555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flipV="1">
            <a:off x="-76200" y="50277441"/>
            <a:ext cx="32727900" cy="98363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6279397" y="348967"/>
            <a:ext cx="25722004" cy="335475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r"/>
            <a:r>
              <a:rPr lang="en-US" sz="7200" b="1" dirty="0">
                <a:solidFill>
                  <a:schemeClr val="bg1"/>
                </a:solidFill>
              </a:rPr>
              <a:t>YOUR TITLE HERE YOUR TITLE HERE YOUR TITLE </a:t>
            </a:r>
            <a:r>
              <a:rPr lang="en-US" sz="7200" b="1" dirty="0" smtClean="0">
                <a:solidFill>
                  <a:schemeClr val="bg1"/>
                </a:solidFill>
              </a:rPr>
              <a:t>HERE</a:t>
            </a:r>
            <a:endParaRPr lang="en-US" sz="7200" b="1" dirty="0">
              <a:solidFill>
                <a:schemeClr val="bg1"/>
              </a:solidFill>
            </a:endParaRPr>
          </a:p>
          <a:p>
            <a:pPr algn="r"/>
            <a:r>
              <a:rPr lang="en-US" sz="7200" b="1" dirty="0">
                <a:solidFill>
                  <a:schemeClr val="bg1"/>
                </a:solidFill>
              </a:rPr>
              <a:t>YOUR TITLE HERE YOUR TITLE HERE</a:t>
            </a:r>
          </a:p>
          <a:p>
            <a:pPr algn="r"/>
            <a:endParaRPr lang="en-US" sz="68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38099" y="3"/>
            <a:ext cx="391417" cy="51206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6018452" y="3082234"/>
            <a:ext cx="25896738" cy="1559301"/>
            <a:chOff x="-22135311" y="12972599"/>
            <a:chExt cx="17338054" cy="1303575"/>
          </a:xfrm>
        </p:grpSpPr>
        <p:sp>
          <p:nvSpPr>
            <p:cNvPr id="66" name="Rectangle 10"/>
            <p:cNvSpPr>
              <a:spLocks noChangeArrowheads="1"/>
            </p:cNvSpPr>
            <p:nvPr/>
          </p:nvSpPr>
          <p:spPr bwMode="auto">
            <a:xfrm>
              <a:off x="-22135311" y="12972599"/>
              <a:ext cx="17338054" cy="5917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n-US" sz="4000" b="1" u="sng" dirty="0">
                  <a:solidFill>
                    <a:schemeClr val="bg1"/>
                  </a:solidFill>
                </a:rPr>
                <a:t>Author </a:t>
              </a:r>
              <a:r>
                <a:rPr lang="en-US" sz="4000" baseline="30000" dirty="0">
                  <a:solidFill>
                    <a:schemeClr val="bg1"/>
                  </a:solidFill>
                </a:rPr>
                <a:t>1,2</a:t>
              </a:r>
              <a:r>
                <a:rPr lang="en-US" sz="4000" dirty="0">
                  <a:solidFill>
                    <a:schemeClr val="bg1"/>
                  </a:solidFill>
                </a:rPr>
                <a:t>,</a:t>
              </a:r>
              <a:r>
                <a:rPr lang="en-US" sz="4000" baseline="30000" dirty="0">
                  <a:solidFill>
                    <a:schemeClr val="bg1"/>
                  </a:solidFill>
                </a:rPr>
                <a:t> </a:t>
              </a:r>
              <a:r>
                <a:rPr lang="en-US" sz="4000" dirty="0">
                  <a:solidFill>
                    <a:schemeClr val="bg1"/>
                  </a:solidFill>
                </a:rPr>
                <a:t>Author</a:t>
              </a:r>
              <a:r>
                <a:rPr lang="en-US" sz="4000" baseline="30000" dirty="0">
                  <a:solidFill>
                    <a:schemeClr val="bg1"/>
                  </a:solidFill>
                </a:rPr>
                <a:t>1,2</a:t>
              </a:r>
              <a:r>
                <a:rPr lang="en-US" sz="4000" dirty="0">
                  <a:solidFill>
                    <a:schemeClr val="bg1"/>
                  </a:solidFill>
                </a:rPr>
                <a:t>, Author</a:t>
              </a:r>
              <a:r>
                <a:rPr lang="en-US" sz="4000" baseline="30000" dirty="0">
                  <a:solidFill>
                    <a:schemeClr val="bg1"/>
                  </a:solidFill>
                </a:rPr>
                <a:t>1,2</a:t>
              </a:r>
              <a:r>
                <a:rPr lang="en-US" sz="4000" dirty="0">
                  <a:solidFill>
                    <a:schemeClr val="bg1"/>
                  </a:solidFill>
                </a:rPr>
                <a:t>, Author</a:t>
              </a:r>
              <a:r>
                <a:rPr lang="en-US" sz="4000" baseline="30000" dirty="0">
                  <a:solidFill>
                    <a:schemeClr val="bg1"/>
                  </a:solidFill>
                </a:rPr>
                <a:t>1,2</a:t>
              </a:r>
              <a:r>
                <a:rPr lang="en-US" sz="4000" dirty="0">
                  <a:solidFill>
                    <a:schemeClr val="bg1"/>
                  </a:solidFill>
                </a:rPr>
                <a:t> </a:t>
              </a:r>
              <a:r>
                <a:rPr lang="en-US" sz="4000" dirty="0" err="1">
                  <a:solidFill>
                    <a:schemeClr val="bg1"/>
                  </a:solidFill>
                </a:rPr>
                <a:t>Author</a:t>
              </a:r>
              <a:r>
                <a:rPr lang="en-US" sz="4000" baseline="30000" dirty="0" err="1">
                  <a:solidFill>
                    <a:schemeClr val="bg1"/>
                  </a:solidFill>
                </a:rPr>
                <a:t>1,2</a:t>
              </a:r>
              <a:r>
                <a:rPr lang="en-US" sz="4000" dirty="0">
                  <a:solidFill>
                    <a:schemeClr val="bg1"/>
                  </a:solidFill>
                </a:rPr>
                <a:t>   </a:t>
              </a:r>
              <a:r>
                <a:rPr lang="en-US" sz="4000" dirty="0" err="1">
                  <a:solidFill>
                    <a:schemeClr val="bg1"/>
                  </a:solidFill>
                </a:rPr>
                <a:t>Author</a:t>
              </a:r>
              <a:r>
                <a:rPr lang="en-US" sz="4000" baseline="30000" dirty="0" err="1">
                  <a:solidFill>
                    <a:schemeClr val="bg1"/>
                  </a:solidFill>
                </a:rPr>
                <a:t>1,2</a:t>
              </a:r>
              <a:r>
                <a:rPr lang="en-US" sz="4000" dirty="0">
                  <a:solidFill>
                    <a:schemeClr val="bg1"/>
                  </a:solidFill>
                </a:rPr>
                <a:t>  </a:t>
              </a:r>
              <a:r>
                <a:rPr lang="en-US" sz="4000" dirty="0" err="1">
                  <a:solidFill>
                    <a:schemeClr val="bg1"/>
                  </a:solidFill>
                </a:rPr>
                <a:t>Author</a:t>
              </a:r>
              <a:r>
                <a:rPr lang="en-US" sz="4000" baseline="30000" dirty="0" err="1">
                  <a:solidFill>
                    <a:schemeClr val="bg1"/>
                  </a:solidFill>
                </a:rPr>
                <a:t>1,2</a:t>
              </a:r>
              <a:r>
                <a:rPr lang="en-US" sz="4000" dirty="0">
                  <a:solidFill>
                    <a:schemeClr val="bg1"/>
                  </a:solidFill>
                </a:rPr>
                <a:t>  </a:t>
              </a:r>
              <a:r>
                <a:rPr lang="en-US" sz="4000" dirty="0" err="1">
                  <a:solidFill>
                    <a:schemeClr val="bg1"/>
                  </a:solidFill>
                </a:rPr>
                <a:t>Author</a:t>
              </a:r>
              <a:r>
                <a:rPr lang="en-US" sz="4000" baseline="30000" dirty="0" err="1">
                  <a:solidFill>
                    <a:schemeClr val="bg1"/>
                  </a:solidFill>
                </a:rPr>
                <a:t>1,2</a:t>
              </a:r>
              <a:r>
                <a:rPr lang="en-US" sz="4000" dirty="0">
                  <a:solidFill>
                    <a:schemeClr val="bg1"/>
                  </a:solidFill>
                </a:rPr>
                <a:t> Author</a:t>
              </a:r>
              <a:r>
                <a:rPr lang="en-US" sz="4000" baseline="30000" dirty="0">
                  <a:solidFill>
                    <a:schemeClr val="bg1"/>
                  </a:solidFill>
                </a:rPr>
                <a:t>1,2</a:t>
              </a:r>
              <a:r>
                <a:rPr lang="en-US" sz="4000" dirty="0">
                  <a:solidFill>
                    <a:schemeClr val="bg1"/>
                  </a:solidFill>
                </a:rPr>
                <a:t>, Author</a:t>
              </a:r>
              <a:r>
                <a:rPr lang="en-US" sz="4000" baseline="30000" dirty="0">
                  <a:solidFill>
                    <a:schemeClr val="bg1"/>
                  </a:solidFill>
                </a:rPr>
                <a:t>1,2</a:t>
              </a:r>
              <a:endParaRPr 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15"/>
            <p:cNvSpPr>
              <a:spLocks noChangeArrowheads="1"/>
            </p:cNvSpPr>
            <p:nvPr/>
          </p:nvSpPr>
          <p:spPr bwMode="auto">
            <a:xfrm>
              <a:off x="-12948181" y="13787302"/>
              <a:ext cx="8029004" cy="488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n-US" sz="3200" kern="0" baseline="30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1</a:t>
              </a:r>
              <a:r>
                <a:rPr lang="en-US" sz="3200" kern="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iBET, </a:t>
              </a:r>
              <a:r>
                <a:rPr lang="en-US" sz="3200" kern="0" dirty="0" err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Oeiras</a:t>
              </a:r>
              <a:r>
                <a:rPr lang="en-US" sz="3200" kern="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, Portugal; </a:t>
              </a:r>
              <a:r>
                <a:rPr lang="en-US" sz="3200" kern="0" baseline="30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2</a:t>
              </a:r>
              <a:r>
                <a:rPr lang="en-US" sz="3200" kern="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ITQB-NOVA, </a:t>
              </a:r>
              <a:r>
                <a:rPr lang="en-US" sz="3200" kern="0" dirty="0" err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Oeiras</a:t>
              </a:r>
              <a:r>
                <a:rPr lang="en-US" sz="3200" kern="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, Portugal </a:t>
              </a:r>
            </a:p>
          </p:txBody>
        </p:sp>
      </p:grpSp>
      <p:sp>
        <p:nvSpPr>
          <p:cNvPr id="96" name="Rectangle 95"/>
          <p:cNvSpPr/>
          <p:nvPr/>
        </p:nvSpPr>
        <p:spPr>
          <a:xfrm>
            <a:off x="13993167" y="50470450"/>
            <a:ext cx="4116810" cy="584765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en-US" sz="3200" b="1" i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Visit us @ www.ibet.pt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Text Box 2359"/>
          <p:cNvSpPr txBox="1">
            <a:spLocks noChangeArrowheads="1"/>
          </p:cNvSpPr>
          <p:nvPr/>
        </p:nvSpPr>
        <p:spPr bwMode="auto">
          <a:xfrm>
            <a:off x="81546" y="50292000"/>
            <a:ext cx="32646354" cy="830987"/>
          </a:xfrm>
          <a:prstGeom prst="rect">
            <a:avLst/>
          </a:prstGeom>
          <a:noFill/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lIns="91429" tIns="45715" rIns="91429" bIns="45715">
            <a:spAutoFit/>
          </a:bodyPr>
          <a:lstStyle/>
          <a:p>
            <a:pPr defTabSz="4217494">
              <a:spcBef>
                <a:spcPct val="50000"/>
              </a:spcBef>
              <a:defRPr/>
            </a:pPr>
            <a:r>
              <a:rPr lang="en-US" sz="4800" b="1" i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n-US" sz="3200" b="1" i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 Cell Technology Unit,  </a:t>
            </a:r>
            <a:r>
              <a:rPr lang="en-US" sz="3200" b="1" i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iBET &amp; ITQB-NOVA , Portugal	                                                                                                          </a:t>
            </a:r>
            <a:r>
              <a:rPr lang="en-US" sz="3200" b="1" i="1" kern="0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                </a:t>
            </a:r>
            <a:r>
              <a:rPr lang="en-US" sz="3200" b="1" i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ESACT 2017</a:t>
            </a:r>
            <a:r>
              <a:rPr lang="en-US" sz="3200" b="1" i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Lausanne, </a:t>
            </a:r>
            <a:r>
              <a:rPr lang="en-US" sz="3200" b="1" i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Switzerland</a:t>
            </a:r>
            <a:endParaRPr lang="en-US" sz="3200" i="1" kern="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FA5544679D8141918DE200887E31FC" ma:contentTypeVersion="8" ma:contentTypeDescription="Create a new document." ma:contentTypeScope="" ma:versionID="e86cea3456658696af9b305e55f3f7df">
  <xsd:schema xmlns:xsd="http://www.w3.org/2001/XMLSchema" xmlns:xs="http://www.w3.org/2001/XMLSchema" xmlns:p="http://schemas.microsoft.com/office/2006/metadata/properties" xmlns:ns2="aae6dc03-4bea-4c54-b132-5a31cc3611fa" xmlns:ns3="a1b0e54c-c5b7-422d-9d24-e114016cedca" targetNamespace="http://schemas.microsoft.com/office/2006/metadata/properties" ma:root="true" ma:fieldsID="90b8aab8d646046f1a8fcf1141d71e7e" ns2:_="" ns3:_="">
    <xsd:import namespace="aae6dc03-4bea-4c54-b132-5a31cc3611fa"/>
    <xsd:import namespace="a1b0e54c-c5b7-422d-9d24-e114016cedc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6dc03-4bea-4c54-b132-5a31cc3611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b0e54c-c5b7-422d-9d24-e114016cedc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DD4F81D-68A8-4644-95B3-CB328980470B}"/>
</file>

<file path=customXml/itemProps2.xml><?xml version="1.0" encoding="utf-8"?>
<ds:datastoreItem xmlns:ds="http://schemas.openxmlformats.org/officeDocument/2006/customXml" ds:itemID="{D95D8745-ED63-48D2-9B8B-40B72123FF1E}"/>
</file>

<file path=customXml/itemProps3.xml><?xml version="1.0" encoding="utf-8"?>
<ds:datastoreItem xmlns:ds="http://schemas.openxmlformats.org/officeDocument/2006/customXml" ds:itemID="{3A91573C-5E0B-415F-A41A-1978668657F0}"/>
</file>

<file path=docProps/app.xml><?xml version="1.0" encoding="utf-8"?>
<Properties xmlns="http://schemas.openxmlformats.org/officeDocument/2006/extended-properties" xmlns:vt="http://schemas.openxmlformats.org/officeDocument/2006/docPropsVTypes">
  <TotalTime>3679</TotalTime>
  <Words>57</Words>
  <Application>Microsoft Office PowerPoint</Application>
  <PresentationFormat>Custom</PresentationFormat>
  <Paragraphs>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ITQB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</dc:creator>
  <cp:lastModifiedBy>MKT</cp:lastModifiedBy>
  <cp:revision>98</cp:revision>
  <dcterms:created xsi:type="dcterms:W3CDTF">2015-03-24T09:06:47Z</dcterms:created>
  <dcterms:modified xsi:type="dcterms:W3CDTF">2017-05-02T16:44:56Z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0x01010096FA5544679D8141918DE200887E31FC</vt:lpwstr>
  </property>
</Properties>
</file>